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9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70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78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1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33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5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9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57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64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A63D-6E13-4FCF-9DBD-01B7B746BE8B}" type="datetimeFigureOut">
              <a:rPr kumimoji="1" lang="ja-JP" altLang="en-US" smtClean="0"/>
              <a:t>2018/12/7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2B07-69AB-4840-8AC5-FA5919B22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57718" y="0"/>
            <a:ext cx="7276563" cy="432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ご多忙にもかかわらず</a:t>
            </a:r>
            <a:endParaRPr kumimoji="1"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大変多くの方々にお越しいただき</a:t>
            </a:r>
            <a:endParaRPr kumimoji="1"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誠にありがとうございました</a:t>
            </a:r>
            <a:endParaRPr kumimoji="1"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r"/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東都フォルダー社員一同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2"/>
            <a:ext cx="12192000" cy="812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57647" y="0"/>
            <a:ext cx="9476704" cy="454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「元気が出る展示会 ９</a:t>
            </a:r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」の開催にあたり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kumimoji="1"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大変多くの皆さま方にお越しいただき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kumimoji="1"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誠にありがとうございました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kumimoji="1" lang="en-US" altLang="ja-JP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r"/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東都フォルダー工業社員一同</a:t>
            </a:r>
            <a:endParaRPr kumimoji="1" lang="ja-JP" altLang="en-US" sz="2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40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2203094"/>
            <a:ext cx="6203324" cy="46524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0891" r="248" b="11551"/>
          <a:stretch/>
        </p:blipFill>
        <p:spPr>
          <a:xfrm>
            <a:off x="25758" y="-1"/>
            <a:ext cx="5070118" cy="33589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8971"/>
            <a:ext cx="6220495" cy="34990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0"/>
            <a:ext cx="3200400" cy="24003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90" y="0"/>
            <a:ext cx="4609385" cy="34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</Words>
  <Application>Microsoft Office PowerPoint</Application>
  <PresentationFormat>ワイド画面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HGP教科書体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KWB04</dc:creator>
  <cp:lastModifiedBy>KWB04</cp:lastModifiedBy>
  <cp:revision>6</cp:revision>
  <dcterms:created xsi:type="dcterms:W3CDTF">2018-12-07T02:30:29Z</dcterms:created>
  <dcterms:modified xsi:type="dcterms:W3CDTF">2018-12-07T02:57:21Z</dcterms:modified>
</cp:coreProperties>
</file>